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3F1D-4D55-45E7-8EAA-CDB4D2DB9560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1419F-28B5-40EA-B8C4-849F280D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14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3F1D-4D55-45E7-8EAA-CDB4D2DB9560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1419F-28B5-40EA-B8C4-849F280D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33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3F1D-4D55-45E7-8EAA-CDB4D2DB9560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1419F-28B5-40EA-B8C4-849F280D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56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3F1D-4D55-45E7-8EAA-CDB4D2DB9560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1419F-28B5-40EA-B8C4-849F280D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04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3F1D-4D55-45E7-8EAA-CDB4D2DB9560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1419F-28B5-40EA-B8C4-849F280D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03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3F1D-4D55-45E7-8EAA-CDB4D2DB9560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1419F-28B5-40EA-B8C4-849F280D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0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3F1D-4D55-45E7-8EAA-CDB4D2DB9560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1419F-28B5-40EA-B8C4-849F280D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88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3F1D-4D55-45E7-8EAA-CDB4D2DB9560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1419F-28B5-40EA-B8C4-849F280D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5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3F1D-4D55-45E7-8EAA-CDB4D2DB9560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1419F-28B5-40EA-B8C4-849F280D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355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3F1D-4D55-45E7-8EAA-CDB4D2DB9560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1419F-28B5-40EA-B8C4-849F280D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7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3F1D-4D55-45E7-8EAA-CDB4D2DB9560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1419F-28B5-40EA-B8C4-849F280D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8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E3F1D-4D55-45E7-8EAA-CDB4D2DB9560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1419F-28B5-40EA-B8C4-849F280D3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363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slide" Target="slide2.xml"/><Relationship Id="rId16" Type="http://schemas.openxmlformats.org/officeDocument/2006/relationships/slide" Target="slide1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Interactive Study Guide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401857"/>
              </p:ext>
            </p:extLst>
          </p:nvPr>
        </p:nvGraphicFramePr>
        <p:xfrm>
          <a:off x="228600" y="1066800"/>
          <a:ext cx="8686800" cy="54533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895600"/>
                <a:gridCol w="2895600"/>
                <a:gridCol w="2895600"/>
              </a:tblGrid>
              <a:tr h="9017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2" action="ppaction://hlinksldjump"/>
                        </a:rPr>
                        <a:t>Nameplate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3" action="ppaction://hlinksldjump"/>
                        </a:rPr>
                        <a:t>Body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4" action="ppaction://hlinksldjump"/>
                        </a:rPr>
                        <a:t>Table Of Contents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9017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5" action="ppaction://hlinksldjump"/>
                        </a:rPr>
                        <a:t>Masthead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6" action="ppaction://hlinksldjump"/>
                        </a:rPr>
                        <a:t>Headline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7" action="ppaction://hlinksldjump"/>
                        </a:rPr>
                        <a:t>Kicker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9017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8" action="ppaction://hlinksldjump"/>
                        </a:rPr>
                        <a:t>Deck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9" action="ppaction://hlinksldjump"/>
                        </a:rPr>
                        <a:t>Subhead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10" action="ppaction://hlinksldjump"/>
                        </a:rPr>
                        <a:t>Running Head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9017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11" action="ppaction://hlinksldjump"/>
                        </a:rPr>
                        <a:t>Continuation Head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12" action="ppaction://hlinksldjump"/>
                        </a:rPr>
                        <a:t>Jumpline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13" action="ppaction://hlinksldjump"/>
                        </a:rPr>
                        <a:t>Page Numbers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9017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14" action="ppaction://hlinksldjump"/>
                        </a:rPr>
                        <a:t>Byline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15" action="ppaction://hlinksldjump"/>
                        </a:rPr>
                        <a:t>End Sign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16" action="ppaction://hlinksldjump"/>
                        </a:rPr>
                        <a:t>Pull Quote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90170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17" action="ppaction://hlinksldjump"/>
                        </a:rPr>
                        <a:t>Mug Shot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18" action="ppaction://hlinksldjump"/>
                        </a:rPr>
                        <a:t>Caption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bg1"/>
                          </a:solidFill>
                          <a:hlinkClick r:id="rId19" action="ppaction://hlinksldjump"/>
                        </a:rPr>
                        <a:t>Mailing Panel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374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Running Head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  <a:latin typeface="Arial"/>
                <a:ea typeface="Times New Roman"/>
              </a:rPr>
              <a:t>Also called a running header. Repeating text at the top of every (or every other) page.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3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Continuation Head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  <a:latin typeface="Arial"/>
                <a:ea typeface="Times New Roman"/>
              </a:rPr>
              <a:t>Appear at the top of a continued article. Identifies the page from which the article was continued. Example: Continued from p. 1.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94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Jumpline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  <a:latin typeface="Arial"/>
                <a:ea typeface="Times New Roman"/>
              </a:rPr>
              <a:t>Appear at the bottom of an article in order to identify the page on which the article is continued. Example: Continued on p. 4.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49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Page Numbers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  <a:latin typeface="Arial"/>
                <a:ea typeface="Times New Roman"/>
              </a:rPr>
              <a:t>Page numbers can appear at the top, bottom or side of the newsletter.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89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Byline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  <a:latin typeface="Arial"/>
                <a:ea typeface="Times New Roman"/>
              </a:rPr>
              <a:t>Short phrase telling the author’s name. It can appear at the beginning or end of an article.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31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End Sign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  <a:latin typeface="Arial"/>
                <a:ea typeface="Times New Roman"/>
              </a:rPr>
              <a:t>Any symbol used at the end of an article to signal to the reader that they have reached the end of the article.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20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Pull Quote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  <a:latin typeface="Arial"/>
                <a:ea typeface="Times New Roman"/>
              </a:rPr>
              <a:t>A small quote taken from an article and enlarged to catch the reader’s attention.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03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Mug Shot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  <a:latin typeface="Arial"/>
                <a:ea typeface="Times New Roman"/>
              </a:rPr>
              <a:t>Photographs of a person’s head and shoulders with that person looking straight into the camera.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66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Caption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  <a:latin typeface="Arial"/>
                <a:ea typeface="Times New Roman"/>
              </a:rPr>
              <a:t>A phrase, sentence or paragraph describing the contents of an illustration or photograph.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57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Mailing Panel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  <a:latin typeface="Arial"/>
                <a:ea typeface="Times New Roman"/>
              </a:rPr>
              <a:t>Contains the return address and mailing address for newsletters that are self-mailers (newsletters that are folded and mailed without being inserted into an envelope).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0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Nameplate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Banner on the front of the newsletter. Contains the publication name, logo, subtitle, motto, volume, issue and date.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02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Body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bulk of the text, including headlines and decoration.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20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Table Of Contents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Usually appears on the front page. Lists the articles and the page numbers on which they appear.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79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Masthead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section that lists the publisher, staff names, contributors, subscription information, addresses, etc.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25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Headline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Identifies each article.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10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Kicker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 short phrase above the article headline. It serves as an introduction or section heading.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82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Deck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  <a:latin typeface="Arial"/>
                <a:ea typeface="Times New Roman"/>
              </a:rPr>
              <a:t>One or more lines of text between the headline and body.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68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Subhead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  <a:latin typeface="Arial"/>
                <a:ea typeface="Times New Roman"/>
              </a:rPr>
              <a:t>Appears within the body text. Divides the article into smaller sections.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57200" y="5562600"/>
            <a:ext cx="3505200" cy="990600"/>
          </a:xfrm>
          <a:prstGeom prst="left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Click r:id="rId2" action="ppaction://hlinksldjump"/>
              </a:rPr>
              <a:t>Return To Main Menu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55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454</Words>
  <Application>Microsoft Office PowerPoint</Application>
  <PresentationFormat>On-screen Show (4:3)</PresentationFormat>
  <Paragraphs>73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Interactive Study Guide</vt:lpstr>
      <vt:lpstr>Nameplate</vt:lpstr>
      <vt:lpstr>Body</vt:lpstr>
      <vt:lpstr>Table Of Contents </vt:lpstr>
      <vt:lpstr>Masthead</vt:lpstr>
      <vt:lpstr>Headline</vt:lpstr>
      <vt:lpstr>Kicker</vt:lpstr>
      <vt:lpstr>Deck</vt:lpstr>
      <vt:lpstr>Subhead</vt:lpstr>
      <vt:lpstr>Running Head</vt:lpstr>
      <vt:lpstr>Continuation Head</vt:lpstr>
      <vt:lpstr>Jumpline</vt:lpstr>
      <vt:lpstr>Page Numbers</vt:lpstr>
      <vt:lpstr>Byline</vt:lpstr>
      <vt:lpstr>End Sign</vt:lpstr>
      <vt:lpstr>Pull Quote</vt:lpstr>
      <vt:lpstr>Mug Shot</vt:lpstr>
      <vt:lpstr>Caption</vt:lpstr>
      <vt:lpstr>Mailing Panel</vt:lpstr>
    </vt:vector>
  </TitlesOfParts>
  <Company>NHCS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Justin Sturm</dc:creator>
  <cp:lastModifiedBy>Harry Shapiro</cp:lastModifiedBy>
  <cp:revision>5</cp:revision>
  <dcterms:created xsi:type="dcterms:W3CDTF">2014-01-08T17:00:44Z</dcterms:created>
  <dcterms:modified xsi:type="dcterms:W3CDTF">2014-01-09T16:04:03Z</dcterms:modified>
</cp:coreProperties>
</file>